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1" r:id="rId4"/>
    <p:sldId id="262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ulturarb.ru/ru/ng-202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890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692696"/>
            <a:ext cx="856895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Дорогие жители и гости </a:t>
            </a:r>
            <a:r>
              <a:rPr lang="ru-RU" sz="2400" b="1" dirty="0" err="1">
                <a:solidFill>
                  <a:srgbClr val="FF0000"/>
                </a:solidFill>
                <a:latin typeface="Georgia" pitchFamily="18" charset="0"/>
              </a:rPr>
              <a:t>Салаватского</a:t>
            </a: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</a:rPr>
              <a:t>района!!</a:t>
            </a:r>
            <a:endParaRPr lang="ru-RU" sz="2400" b="1" dirty="0">
              <a:solidFill>
                <a:srgbClr val="FF0000"/>
              </a:solidFill>
              <a:latin typeface="Georgia" pitchFamily="18" charset="0"/>
            </a:endParaRP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Представляем вашему вниманию календарь новогодних мероприятий, которые пройдут с 25 декабря 2024 года по 10 января 2025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года</a:t>
            </a:r>
            <a:endParaRPr lang="ru-RU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endParaRPr lang="ru-RU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</a:rPr>
              <a:t>МБУ </a:t>
            </a: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МБРО МР </a:t>
            </a:r>
            <a:r>
              <a:rPr lang="ru-RU" sz="2400" b="1" dirty="0" err="1">
                <a:solidFill>
                  <a:srgbClr val="FF0000"/>
                </a:solidFill>
                <a:latin typeface="Georgia" pitchFamily="18" charset="0"/>
              </a:rPr>
              <a:t>Салаватский</a:t>
            </a: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 район </a:t>
            </a:r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</a:rPr>
              <a:t>РБ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/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Это отличная возможность провести время с семьей и друзьями, насладиться атмосферой праздника и зарядиться положительными эмоциями!</a:t>
            </a:r>
          </a:p>
          <a:p>
            <a:pPr algn="ctr"/>
            <a:endParaRPr lang="ru-RU" sz="2400" b="1" dirty="0">
              <a:solidFill>
                <a:srgbClr val="0070C0"/>
              </a:solidFill>
              <a:latin typeface="Georgia" pitchFamily="18" charset="0"/>
            </a:endParaRPr>
          </a:p>
          <a:p>
            <a:pPr algn="ctr"/>
            <a:endParaRPr lang="ru-RU" sz="2400" b="1" dirty="0">
              <a:solidFill>
                <a:srgbClr val="0070C0"/>
              </a:solidFill>
              <a:latin typeface="Georgia" pitchFamily="18" charset="0"/>
            </a:endParaRPr>
          </a:p>
          <a:p>
            <a:r>
              <a:rPr lang="ru-RU" sz="2400" b="1" dirty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Общий Республиканский календарь новогодних мероприятий размещен на сайте  </a:t>
            </a:r>
            <a:r>
              <a:rPr lang="ru-RU" sz="2400" b="1" dirty="0">
                <a:solidFill>
                  <a:srgbClr val="0070C0"/>
                </a:solidFill>
                <a:latin typeface="Georgia" pitchFamily="18" charset="0"/>
              </a:rPr>
              <a:t>- </a:t>
            </a:r>
            <a:endParaRPr lang="ru-RU" sz="2400" b="1" dirty="0" smtClean="0">
              <a:solidFill>
                <a:srgbClr val="0070C0"/>
              </a:solidFill>
              <a:latin typeface="Georgia" pitchFamily="18" charset="0"/>
            </a:endParaRPr>
          </a:p>
          <a:p>
            <a:endParaRPr lang="ru-RU" sz="2400" b="1" dirty="0">
              <a:solidFill>
                <a:srgbClr val="0070C0"/>
              </a:solidFill>
              <a:latin typeface="Georgia" pitchFamily="18" charset="0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Georgia" pitchFamily="18" charset="0"/>
                <a:hlinkClick r:id="rId3"/>
              </a:rPr>
              <a:t>https</a:t>
            </a:r>
            <a:r>
              <a:rPr lang="ru-RU" sz="2400" b="1" dirty="0">
                <a:solidFill>
                  <a:srgbClr val="0070C0"/>
                </a:solidFill>
                <a:latin typeface="Georgia" pitchFamily="18" charset="0"/>
                <a:hlinkClick r:id="rId3"/>
              </a:rPr>
              <a:t>://</a:t>
            </a:r>
            <a:r>
              <a:rPr lang="ru-RU" sz="2400" b="1" dirty="0" smtClean="0">
                <a:solidFill>
                  <a:srgbClr val="0070C0"/>
                </a:solidFill>
                <a:latin typeface="Georgia" pitchFamily="18" charset="0"/>
                <a:hlinkClick r:id="rId3"/>
              </a:rPr>
              <a:t>kulturarb.ru/ru/ng-2025</a:t>
            </a:r>
            <a:endParaRPr lang="ru-RU" sz="2400" b="1" dirty="0" smtClean="0">
              <a:solidFill>
                <a:srgbClr val="0070C0"/>
              </a:solidFill>
              <a:latin typeface="Georgia" pitchFamily="18" charset="0"/>
            </a:endParaRPr>
          </a:p>
          <a:p>
            <a:endParaRPr lang="ru-RU" sz="2400" b="1" dirty="0" smtClean="0">
              <a:solidFill>
                <a:srgbClr val="0070C0"/>
              </a:solidFill>
              <a:latin typeface="Georgia" pitchFamily="18" charset="0"/>
            </a:endParaRPr>
          </a:p>
          <a:p>
            <a:endParaRPr lang="ru-RU" sz="2400" b="1" dirty="0">
              <a:solidFill>
                <a:srgbClr val="0070C0"/>
              </a:solidFill>
              <a:latin typeface="Georgia" pitchFamily="18" charset="0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Georgia" pitchFamily="18" charset="0"/>
              </a:rPr>
              <a:t> </a:t>
            </a:r>
            <a:endParaRPr lang="ru-RU" sz="2400" b="1" dirty="0">
              <a:solidFill>
                <a:srgbClr val="0070C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683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580878"/>
              </p:ext>
            </p:extLst>
          </p:nvPr>
        </p:nvGraphicFramePr>
        <p:xfrm>
          <a:off x="215008" y="548680"/>
          <a:ext cx="8928992" cy="6137293"/>
        </p:xfrm>
        <a:graphic>
          <a:graphicData uri="http://schemas.openxmlformats.org/drawingml/2006/table">
            <a:tbl>
              <a:tblPr firstRow="1" firstCol="1" bandRow="1"/>
              <a:tblGrid>
                <a:gridCol w="1260648"/>
                <a:gridCol w="6192688"/>
                <a:gridCol w="1475656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Дата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и форма проведения, место проведения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Время/рейтинг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55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 декабря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среда</a:t>
                      </a: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Игровая программа «На пороге Новый год!»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Лаклинская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модельная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16:00 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 pitchFamily="18" charset="0"/>
                        </a:rPr>
                        <a:t>Новогодняя мастерская «Новогодний сувенир»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Межпоселенческая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районная детская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Час творчества «Снежинка из бумаги»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Алькинская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15:00 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364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 декабря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четверг</a:t>
                      </a: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Праздничная развлекательная программа 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«К нам стучится Новый год»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Мурсалимкинская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Конкурсно</a:t>
                      </a: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-игровая программа «Новогодние традиции»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Алькинская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15:00 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a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Познавательно-развлекательная программа  “Всё - про Новый год»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Межпоселенческая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районная детская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a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a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ba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93">
                <a:tc row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 декабря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пятница</a:t>
                      </a: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Час волшебных историй </a:t>
                      </a: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 pitchFamily="18" charset="0"/>
                        </a:rPr>
                        <a:t>«Новогодние чудеса»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Межпоселенческая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центральная районная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6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 pitchFamily="18" charset="0"/>
                        </a:rPr>
                        <a:t>Праздничные посиделки клуба «Золотые ручки» 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 pitchFamily="18" charset="0"/>
                        </a:rPr>
                        <a:t> «К нам стучится Новый год!»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Аркауловская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модельная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11:30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9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Мастер класс «Новогодние фонарики»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Таймеевская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15:00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 pitchFamily="18" charset="0"/>
                        </a:rPr>
                        <a:t>Новогодняя литературная программа «Однажды зимним вечером»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Мечетлинская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 pitchFamily="18" charset="0"/>
                        </a:rPr>
                        <a:t>Мастер-класс «Раз снежинка, два снежинка»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Урмантаусская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Новогодняя мастерилка «В Новый год мы не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скучаем- лепим, клеим, вырезаем</a:t>
                      </a: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Лагеревская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12:00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6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 pitchFamily="18" charset="0"/>
                        </a:rPr>
                        <a:t>Мастер-класс «Символ года - Зеленая деревянная змея»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Турналинская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модельная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16:00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691680" y="0"/>
            <a:ext cx="6048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Новогодний календарь 24/25</a:t>
            </a:r>
          </a:p>
        </p:txBody>
      </p:sp>
    </p:spTree>
    <p:extLst>
      <p:ext uri="{BB962C8B-B14F-4D97-AF65-F5344CB8AC3E}">
        <p14:creationId xmlns:p14="http://schemas.microsoft.com/office/powerpoint/2010/main" val="933347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605542"/>
              </p:ext>
            </p:extLst>
          </p:nvPr>
        </p:nvGraphicFramePr>
        <p:xfrm>
          <a:off x="2" y="6103"/>
          <a:ext cx="9108502" cy="6693533"/>
        </p:xfrm>
        <a:graphic>
          <a:graphicData uri="http://schemas.openxmlformats.org/drawingml/2006/table">
            <a:tbl>
              <a:tblPr firstRow="1" firstCol="1" bandRow="1"/>
              <a:tblGrid>
                <a:gridCol w="1322202"/>
                <a:gridCol w="6317188"/>
                <a:gridCol w="1469112"/>
              </a:tblGrid>
              <a:tr h="419457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28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декабря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суббота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«Детский утренник «Здравствуй, здравствуй Новый Год!»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Саргамышевская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12:00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0+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«Детская развлекательная программа Новогодний серпантин»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Шариповская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поселенческая библиотека</a:t>
                      </a:r>
                      <a:endParaRPr lang="ru-RU" sz="1400" b="1" i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15:00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0+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Новогоднее представление «Снеговик-почтовик»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Урмантауская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12:00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0+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Детская развлекательная программа «Новогодний </a:t>
                      </a:r>
                      <a:r>
                        <a:rPr lang="ru-RU" sz="1200" b="1" i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сертантин</a:t>
                      </a: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Шариповская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15:00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0+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Конкурс рисунков «Зимушка-зима»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Язги-юртовская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поселенческая библиотека 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16:00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29 декабря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воскресенье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Игровая программа «Новый год – это волшебный праздник»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Лаклинская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модельная </a:t>
                      </a:r>
                      <a:r>
                        <a:rPr lang="ru-RU" sz="14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библиотека</a:t>
                      </a: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16:00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5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30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декабря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понедельник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Театрализованное представление «Зимушка, зима»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Лаклинская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модельная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16:00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Квест</a:t>
                      </a:r>
                      <a:r>
                        <a:rPr lang="ru-RU" sz="14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-игра «Путешествие по зимним сказкам»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Мещегаровская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15:00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e-BY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Бал-маскарад для детей</a:t>
                      </a: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«Новогодняя карусель»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Алькинская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16:00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0+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5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31 декабря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вторник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err="1"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/>
                        </a:rPr>
                        <a:t>Конкурсно</a:t>
                      </a: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/>
                        </a:rPr>
                        <a:t>-игровая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/>
                        </a:rPr>
                        <a:t> программа</a:t>
                      </a:r>
                      <a:r>
                        <a:rPr lang="ru-RU" sz="1200" b="0" i="0" baseline="0" dirty="0" smtClean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/>
                        </a:rPr>
                        <a:t>«А </a:t>
                      </a: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/>
                        </a:rPr>
                        <a:t>у нас Новый </a:t>
                      </a:r>
                      <a:r>
                        <a:rPr lang="ru-RU" sz="1200" b="1" i="1" dirty="0" err="1" smtClean="0"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/>
                        </a:rPr>
                        <a:t>год!Елка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/>
                        </a:rPr>
                        <a:t>гости зовет</a:t>
                      </a: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/>
                        </a:rPr>
                        <a:t>»</a:t>
                      </a:r>
                      <a:endParaRPr lang="ru-RU" sz="12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Лагеревская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16:00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8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Новогодний концерт «Новый год к нам мчится…»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Урмантайский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сельский клуб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19:00 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14+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января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четверг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Вечер «Здравствуй праздник Новый год»</a:t>
                      </a:r>
                      <a:endParaRPr lang="ru-RU" sz="12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Лаклинский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Сельский Дом Культуры(фойе)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11:00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91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января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пятница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Час безопасности «Правила эти помни всегда!»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Алькинская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поселенческая </a:t>
                      </a:r>
                      <a:r>
                        <a:rPr lang="ru-RU" sz="14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библиотека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Познавательный час «Новогодние</a:t>
                      </a:r>
                      <a:r>
                        <a:rPr lang="ru-RU" sz="1200" b="1" i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 традиции других стран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Насибашевская</a:t>
                      </a:r>
                      <a:r>
                        <a:rPr lang="ru-RU" sz="1400" b="1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поселенческая библиотека</a:t>
                      </a:r>
                      <a:r>
                        <a:rPr lang="ru-RU" sz="14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14:00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12+</a:t>
                      </a:r>
                      <a:endParaRPr lang="ru-RU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Литературный кавардак «Новогодние приключения в стране литературных героев»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Межпоселенческая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районная детская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12:00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20" marR="316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444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2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069650"/>
              </p:ext>
            </p:extLst>
          </p:nvPr>
        </p:nvGraphicFramePr>
        <p:xfrm>
          <a:off x="0" y="188640"/>
          <a:ext cx="9036496" cy="6446656"/>
        </p:xfrm>
        <a:graphic>
          <a:graphicData uri="http://schemas.openxmlformats.org/drawingml/2006/table">
            <a:tbl>
              <a:tblPr firstRow="1" firstCol="1" bandRow="1"/>
              <a:tblGrid>
                <a:gridCol w="1259632"/>
                <a:gridCol w="6480720"/>
                <a:gridCol w="1296144"/>
              </a:tblGrid>
              <a:tr h="425588">
                <a:tc row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января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пятница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Игры на улице «Новогодний калейдоскоп»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Мурсалимкинская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поселенческая </a:t>
                      </a:r>
                      <a:r>
                        <a:rPr lang="ru-RU" sz="14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14:00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Georgia" pitchFamily="18" charset="0"/>
                          <a:ea typeface="Calibri"/>
                          <a:cs typeface="Times New Roman"/>
                        </a:rPr>
                        <a:t>6+</a:t>
                      </a:r>
                      <a:endParaRPr lang="ru-RU" sz="12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Игровая программа «Новый год – это волшебный праздник»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Мечетлинская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12:00  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Познавательный час   «День былинного богатыря Ильи Муромца»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Шариповская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15:00 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Час веселых затей «Новый год в кругу друзей»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Саргамышевская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Литературная  гостиная  «Новогодний праздник в литературе»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Таймеевская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15:00 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Развлекательная программа на улице «Поймай зимнее слово»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Мещегаровская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12:00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Просмотр мультфильмов «Новогодние </a:t>
                      </a:r>
                      <a:r>
                        <a:rPr lang="ru-RU" sz="1200" b="1" i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мультвстречи</a:t>
                      </a: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Турналинская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модельная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16:00 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Игровой час «Зимние приключения»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Идельбаевская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16:00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88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января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уббота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Библиокафе</a:t>
                      </a: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 «Новогодние приключения»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Первомайская поселенческая школа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16:00 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Новогодний </a:t>
                      </a:r>
                      <a:r>
                        <a:rPr lang="ru-RU" sz="1200" b="1" i="1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мультсеанс</a:t>
                      </a: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. «Добрая старая сказка»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Межпоселенческая</a:t>
                      </a:r>
                      <a:r>
                        <a:rPr lang="ru-RU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районная детская библиотека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12:00  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0+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Литературная викторина «Зимней сказочной порой»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Урмантауская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2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Игры на свежем воздухе «Веселые каникулы»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Язги-юртовская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0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января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воскресенье</a:t>
                      </a: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Час информации </a:t>
                      </a: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«Рождественские истории»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Межпоселенческая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центральная районная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11:00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14+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0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4864" marR="348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Игровая программа  «Снежная карусель»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Мурсалимкинская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поселенческая </a:t>
                      </a:r>
                      <a:r>
                        <a:rPr lang="ru-RU" sz="14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библиотека</a:t>
                      </a:r>
                      <a:r>
                        <a:rPr lang="ru-RU" sz="1400" b="1" i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14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 улице)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14:00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6+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972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503060"/>
              </p:ext>
            </p:extLst>
          </p:nvPr>
        </p:nvGraphicFramePr>
        <p:xfrm>
          <a:off x="107504" y="164433"/>
          <a:ext cx="8928992" cy="4277635"/>
        </p:xfrm>
        <a:graphic>
          <a:graphicData uri="http://schemas.openxmlformats.org/drawingml/2006/table">
            <a:tbl>
              <a:tblPr firstRow="1" firstCol="1" bandRow="1"/>
              <a:tblGrid>
                <a:gridCol w="1224136"/>
                <a:gridCol w="6408712"/>
                <a:gridCol w="1296144"/>
              </a:tblGrid>
              <a:tr h="31171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января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онедельник</a:t>
                      </a:r>
                      <a:endParaRPr lang="ru-RU" sz="1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Час творчества. Рождественские чтения «Рождественские чудеса»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Лаклинская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модельная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Презентация выставки рисунков «Новогодняя мозаика»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Мечетлинская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12:00 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Литературно-игровая программа «Забавы у новогодней ёлки»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Аркауловская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модельная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11:30 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4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Час общения «Каникулы продолжаются»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Идельбаевская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11:00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0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января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торник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Times New Roman"/>
                          <a:cs typeface="Times New Roman"/>
                        </a:rPr>
                        <a:t>Фольклорный праздник «Рождества волшебные мгновения»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Аркауловская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модельная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11:30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Театрализованное представление «Волшебные сказки»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Шариповская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Познавательная  программа «Свет небесного чудо Рождества»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Лагеревская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58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января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среда</a:t>
                      </a: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Литературная игра «Новогодняя угадай-ка»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Турналинская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модельная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16:00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Calibri"/>
                          <a:cs typeface="Times New Roman"/>
                        </a:rPr>
                        <a:t>Игры на свежем воздухе «Зимние забавы»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Язги-юртовская</a:t>
                      </a: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поселенческая библиотека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января</a:t>
                      </a:r>
                      <a:endParaRPr lang="ru-RU" sz="16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четверг</a:t>
                      </a: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ea typeface="Calibri"/>
                          <a:cs typeface="Times New Roman"/>
                        </a:rPr>
                        <a:t>Игротека "Настольные игры и не только...»</a:t>
                      </a:r>
                      <a:endParaRPr lang="ru-RU" sz="1200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Первомайская поселенческая школа</a:t>
                      </a:r>
                      <a:endParaRPr lang="ru-RU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14:00 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490" marR="424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674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883</Words>
  <Application>Microsoft Office PowerPoint</Application>
  <PresentationFormat>Экран (4:3)</PresentationFormat>
  <Paragraphs>268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 директор</dc:creator>
  <cp:lastModifiedBy>Юля директор</cp:lastModifiedBy>
  <cp:revision>26</cp:revision>
  <dcterms:created xsi:type="dcterms:W3CDTF">2024-11-29T09:46:32Z</dcterms:created>
  <dcterms:modified xsi:type="dcterms:W3CDTF">2024-12-03T09:53:30Z</dcterms:modified>
</cp:coreProperties>
</file>