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1" r:id="rId4"/>
    <p:sldId id="262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kulturarb.ru/ru/ng-2025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1890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692696"/>
            <a:ext cx="8568952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Georgia" pitchFamily="18" charset="0"/>
              </a:rPr>
              <a:t>Дорогие жители и гости </a:t>
            </a:r>
            <a:r>
              <a:rPr lang="ru-RU" sz="2400" b="1" dirty="0" err="1">
                <a:solidFill>
                  <a:srgbClr val="FF0000"/>
                </a:solidFill>
                <a:latin typeface="Georgia" pitchFamily="18" charset="0"/>
              </a:rPr>
              <a:t>Салаватского</a:t>
            </a:r>
            <a:r>
              <a:rPr lang="ru-RU" sz="2400" b="1" dirty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района!!</a:t>
            </a:r>
            <a:endParaRPr lang="ru-RU" sz="2400" b="1" dirty="0">
              <a:solidFill>
                <a:srgbClr val="FF0000"/>
              </a:solidFill>
              <a:latin typeface="Georgia" pitchFamily="18" charset="0"/>
            </a:endParaRPr>
          </a:p>
          <a:p>
            <a:pPr algn="ctr"/>
            <a:r>
              <a:rPr lang="ru-RU" sz="2400" b="1" dirty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Представляем вашему вниманию календарь новогодних мероприятий, которые пройдут с 25 декабря 2024 года по 10 января 2025 </a:t>
            </a: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года</a:t>
            </a:r>
            <a:endParaRPr lang="ru-RU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/>
            <a:endParaRPr lang="ru-RU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МБУ </a:t>
            </a:r>
            <a:r>
              <a:rPr lang="ru-RU" sz="2400" b="1" dirty="0">
                <a:solidFill>
                  <a:srgbClr val="FF0000"/>
                </a:solidFill>
                <a:latin typeface="Georgia" pitchFamily="18" charset="0"/>
              </a:rPr>
              <a:t>МБРО МР </a:t>
            </a:r>
            <a:r>
              <a:rPr lang="ru-RU" sz="2400" b="1" dirty="0" err="1">
                <a:solidFill>
                  <a:srgbClr val="FF0000"/>
                </a:solidFill>
                <a:latin typeface="Georgia" pitchFamily="18" charset="0"/>
              </a:rPr>
              <a:t>Салаватский</a:t>
            </a:r>
            <a:r>
              <a:rPr lang="ru-RU" sz="2400" b="1" dirty="0">
                <a:solidFill>
                  <a:srgbClr val="FF0000"/>
                </a:solidFill>
                <a:latin typeface="Georgia" pitchFamily="18" charset="0"/>
              </a:rPr>
              <a:t> район 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РБ</a:t>
            </a:r>
          </a:p>
          <a:p>
            <a:pPr algn="ctr"/>
            <a:endParaRPr lang="ru-RU" sz="2400" b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 algn="ctr"/>
            <a: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Это отличная возможность провести время с семьей и друзьями, насладиться атмосферой праздника и зарядиться положительными эмоциями!</a:t>
            </a:r>
          </a:p>
          <a:p>
            <a:pPr algn="ctr"/>
            <a:endParaRPr lang="ru-RU" sz="2400" b="1" dirty="0">
              <a:solidFill>
                <a:srgbClr val="0070C0"/>
              </a:solidFill>
              <a:latin typeface="Georgia" pitchFamily="18" charset="0"/>
            </a:endParaRPr>
          </a:p>
          <a:p>
            <a:pPr algn="ctr"/>
            <a:endParaRPr lang="ru-RU" sz="2400" b="1" dirty="0">
              <a:solidFill>
                <a:srgbClr val="0070C0"/>
              </a:solidFill>
              <a:latin typeface="Georgia" pitchFamily="18" charset="0"/>
            </a:endParaRPr>
          </a:p>
          <a:p>
            <a:r>
              <a:rPr lang="ru-RU" sz="2400" b="1" dirty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Общий Республиканский календарь новогодних мероприятий размещен на сайте  </a:t>
            </a:r>
            <a:r>
              <a:rPr lang="ru-RU" sz="2400" b="1" dirty="0">
                <a:solidFill>
                  <a:srgbClr val="0070C0"/>
                </a:solidFill>
                <a:latin typeface="Georgia" pitchFamily="18" charset="0"/>
              </a:rPr>
              <a:t>- </a:t>
            </a:r>
            <a:endParaRPr lang="ru-RU" sz="24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b="1" dirty="0">
              <a:solidFill>
                <a:srgbClr val="0070C0"/>
              </a:solidFill>
              <a:latin typeface="Georgia" pitchFamily="18" charset="0"/>
            </a:endParaRPr>
          </a:p>
          <a:p>
            <a:r>
              <a:rPr lang="ru-RU" sz="2400" b="1" dirty="0" smtClean="0">
                <a:solidFill>
                  <a:srgbClr val="0070C0"/>
                </a:solidFill>
                <a:latin typeface="Georgia" pitchFamily="18" charset="0"/>
                <a:hlinkClick r:id="rId3"/>
              </a:rPr>
              <a:t>https</a:t>
            </a:r>
            <a:r>
              <a:rPr lang="ru-RU" sz="2400" b="1" dirty="0">
                <a:solidFill>
                  <a:srgbClr val="0070C0"/>
                </a:solidFill>
                <a:latin typeface="Georgia" pitchFamily="18" charset="0"/>
                <a:hlinkClick r:id="rId3"/>
              </a:rPr>
              <a:t>://</a:t>
            </a:r>
            <a:r>
              <a:rPr lang="ru-RU" sz="2400" b="1" dirty="0" smtClean="0">
                <a:solidFill>
                  <a:srgbClr val="0070C0"/>
                </a:solidFill>
                <a:latin typeface="Georgia" pitchFamily="18" charset="0"/>
                <a:hlinkClick r:id="rId3"/>
              </a:rPr>
              <a:t>kulturarb.ru/ru/ng-2025</a:t>
            </a:r>
            <a:endParaRPr lang="ru-RU" sz="24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b="1" dirty="0">
              <a:solidFill>
                <a:srgbClr val="0070C0"/>
              </a:solidFill>
              <a:latin typeface="Georgia" pitchFamily="18" charset="0"/>
            </a:endParaRPr>
          </a:p>
          <a:p>
            <a:r>
              <a:rPr lang="ru-RU" sz="2400" b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endParaRPr lang="ru-RU" sz="2400" b="1" dirty="0">
              <a:solidFill>
                <a:srgbClr val="0070C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683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580878"/>
              </p:ext>
            </p:extLst>
          </p:nvPr>
        </p:nvGraphicFramePr>
        <p:xfrm>
          <a:off x="215008" y="548680"/>
          <a:ext cx="8928992" cy="6137293"/>
        </p:xfrm>
        <a:graphic>
          <a:graphicData uri="http://schemas.openxmlformats.org/drawingml/2006/table">
            <a:tbl>
              <a:tblPr firstRow="1" firstCol="1" bandRow="1"/>
              <a:tblGrid>
                <a:gridCol w="1260648"/>
                <a:gridCol w="6192688"/>
                <a:gridCol w="1475656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Дата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и форма проведения, место проведения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Время/рейтинг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655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 декабря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среда</a:t>
                      </a: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 pitchFamily="18" charset="0"/>
                        </a:rPr>
                        <a:t>Игровая программа «На пороге Новый год!»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Лаклинская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модельная библиотека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16:00  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6+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6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 pitchFamily="18" charset="0"/>
                        </a:rPr>
                        <a:t>Новогодняя мастерская «Новогодний сувенир»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Межпоселенческая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районная детская библиотека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15:00 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6+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6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 pitchFamily="18" charset="0"/>
                        </a:rPr>
                        <a:t>Час творчества «Снежинка из бумаги»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Алькинская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поселенческая библиотека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15:00  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6+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364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 декабря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четверг</a:t>
                      </a: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 pitchFamily="18" charset="0"/>
                        </a:rPr>
                        <a:t>Праздничная развлекательная программа 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 pitchFamily="18" charset="0"/>
                        </a:rPr>
                        <a:t>«К нам стучится Новый год»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Мурсалимкинская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поселенческая библиотека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15:00 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6+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 pitchFamily="18" charset="0"/>
                        </a:rPr>
                        <a:t>Конкурсно</a:t>
                      </a: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 pitchFamily="18" charset="0"/>
                        </a:rPr>
                        <a:t>-игровая программа «Новогодние традиции»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Алькинская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поселенческая библиотека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15:00  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12+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8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a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 pitchFamily="18" charset="0"/>
                        </a:rPr>
                        <a:t>Познавательно-развлекательная программа  “Всё - про Новый год»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Межпоселенческая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районная детская библиотека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a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12:00 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a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a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6+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093">
                <a:tc row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 декабря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пятница</a:t>
                      </a: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 pitchFamily="18" charset="0"/>
                        </a:rPr>
                        <a:t>Час волшебных историй </a:t>
                      </a: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 pitchFamily="18" charset="0"/>
                        </a:rPr>
                        <a:t>«Новогодние чудеса»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Межпоселенческая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центральная районная библиотека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12:00 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14+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6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 pitchFamily="18" charset="0"/>
                        </a:rPr>
                        <a:t>Праздничные посиделки клуба «Золотые ручки» 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 pitchFamily="18" charset="0"/>
                        </a:rPr>
                        <a:t> «К нам стучится Новый год!»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Аркауловская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модельная библиотека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11:30 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18+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9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 pitchFamily="18" charset="0"/>
                        </a:rPr>
                        <a:t>Мастер класс «Новогодние фонарики»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Таймеевская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поселенческая библиотека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15:00 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6+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 pitchFamily="18" charset="0"/>
                        </a:rPr>
                        <a:t>Новогодняя литературная программа «Однажды зимним вечером»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Мечетлинская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поселенческая библиотека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14:00 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6+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 pitchFamily="18" charset="0"/>
                        </a:rPr>
                        <a:t>Мастер-класс «Раз снежинка, два снежинка»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Урмантаусская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поселенческая библиотека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14:00 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6+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4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 pitchFamily="18" charset="0"/>
                        </a:rPr>
                        <a:t>Новогодняя мастерилка «В Новый год мы не </a:t>
                      </a:r>
                      <a:r>
                        <a:rPr lang="ru-RU" sz="12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 pitchFamily="18" charset="0"/>
                        </a:rPr>
                        <a:t>скучаем- лепим, клеим, вырезаем</a:t>
                      </a: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Лагеревская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поселенческая библиотека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12:00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6+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6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 pitchFamily="18" charset="0"/>
                        </a:rPr>
                        <a:t>Мастер-класс «Символ года - Зеленая деревянная змея»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Турналинская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модельная библиотека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16:00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6+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691680" y="0"/>
            <a:ext cx="60486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Новогодний календарь 24/25</a:t>
            </a:r>
          </a:p>
        </p:txBody>
      </p:sp>
    </p:spTree>
    <p:extLst>
      <p:ext uri="{BB962C8B-B14F-4D97-AF65-F5344CB8AC3E}">
        <p14:creationId xmlns:p14="http://schemas.microsoft.com/office/powerpoint/2010/main" val="933347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605542"/>
              </p:ext>
            </p:extLst>
          </p:nvPr>
        </p:nvGraphicFramePr>
        <p:xfrm>
          <a:off x="2" y="6103"/>
          <a:ext cx="9108502" cy="6693533"/>
        </p:xfrm>
        <a:graphic>
          <a:graphicData uri="http://schemas.openxmlformats.org/drawingml/2006/table">
            <a:tbl>
              <a:tblPr firstRow="1" firstCol="1" bandRow="1"/>
              <a:tblGrid>
                <a:gridCol w="1322202"/>
                <a:gridCol w="6317188"/>
                <a:gridCol w="1469112"/>
              </a:tblGrid>
              <a:tr h="419457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28 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декабря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суббота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0" marR="31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/>
                        </a:rPr>
                        <a:t>«Детский утренник «Здравствуй, здравствуй Новый Год!»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Саргамышевская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поселенческая библиотека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0" marR="316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12:00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0+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0" marR="316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4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/>
                        </a:rPr>
                        <a:t>«Детская развлекательная программа Новогодний серпантин»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Шариповская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поселенческая библиотека</a:t>
                      </a:r>
                      <a:endParaRPr lang="ru-RU" sz="1400" b="1" i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0" marR="31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15:00 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0+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0" marR="31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4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/>
                        </a:rPr>
                        <a:t>Новогоднее представление «Снеговик-почтовик»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Урмантауская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поселенческая библиотека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0" marR="31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12:00 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0+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0" marR="31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4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/>
                        </a:rPr>
                        <a:t>Детская развлекательная программа «Новогодний </a:t>
                      </a:r>
                      <a:r>
                        <a:rPr lang="ru-RU" sz="1200" b="1" i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/>
                        </a:rPr>
                        <a:t>сертантин</a:t>
                      </a: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Шариповская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поселенческая библиотека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0" marR="31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15:00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0+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620" marR="31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4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/>
                        </a:rPr>
                        <a:t>Конкурс рисунков «Зимушка-зима»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Язги-юртовская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поселенческая библиотека 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0" marR="31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16:00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6+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0" marR="31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5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29 декабря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воскресенье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0" marR="31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/>
                        </a:rPr>
                        <a:t>Игровая программа «Новый год – это волшебный праздник»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Лаклинская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модельная </a:t>
                      </a:r>
                      <a:r>
                        <a:rPr lang="ru-RU" sz="14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библиотека</a:t>
                      </a:r>
                    </a:p>
                  </a:txBody>
                  <a:tcPr marL="31620" marR="31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16:00 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6+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0" marR="31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457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30 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декабря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понедельник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0" marR="31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/>
                        </a:rPr>
                        <a:t>Театрализованное представление «Зимушка, зима»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Лаклинская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модельная библиотека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0" marR="31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16:00 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6+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0" marR="31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5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/>
                        </a:rPr>
                        <a:t>Квест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/>
                        </a:rPr>
                        <a:t>-игра «Путешествие по зимним сказкам»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Мещегаровская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поселенческая библиотека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0" marR="31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15:00 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6+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0" marR="31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8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e-BY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/>
                        </a:rPr>
                        <a:t>Бал-маскарад для детей</a:t>
                      </a: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/>
                        </a:rPr>
                        <a:t>«Новогодняя карусель»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Алькинская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поселенческая библиотека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0" marR="31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16:00 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0+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0" marR="31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45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31 декабря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вторник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0" marR="31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err="1"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ea typeface="Calibri"/>
                          <a:cs typeface="Times New Roman"/>
                        </a:rPr>
                        <a:t>Конкурсно</a:t>
                      </a: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ea typeface="Calibri"/>
                          <a:cs typeface="Times New Roman"/>
                        </a:rPr>
                        <a:t>-игровая </a:t>
                      </a:r>
                      <a:r>
                        <a:rPr lang="ru-RU" sz="1200" b="1" i="1" dirty="0" smtClean="0"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ea typeface="Calibri"/>
                          <a:cs typeface="Times New Roman"/>
                        </a:rPr>
                        <a:t> программа</a:t>
                      </a:r>
                      <a:r>
                        <a:rPr lang="ru-RU" sz="1200" b="0" i="0" baseline="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i="1" dirty="0" smtClean="0"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ea typeface="Calibri"/>
                          <a:cs typeface="Times New Roman"/>
                        </a:rPr>
                        <a:t>«А </a:t>
                      </a: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ea typeface="Calibri"/>
                          <a:cs typeface="Times New Roman"/>
                        </a:rPr>
                        <a:t>у нас Новый </a:t>
                      </a:r>
                      <a:r>
                        <a:rPr lang="ru-RU" sz="1200" b="1" i="1" dirty="0" err="1" smtClean="0"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ea typeface="Calibri"/>
                          <a:cs typeface="Times New Roman"/>
                        </a:rPr>
                        <a:t>год!Елка</a:t>
                      </a:r>
                      <a:r>
                        <a:rPr lang="ru-RU" sz="1200" b="1" i="1" dirty="0" smtClean="0"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200" b="1" i="1" dirty="0" smtClean="0"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ea typeface="Calibri"/>
                          <a:cs typeface="Times New Roman"/>
                        </a:rPr>
                        <a:t>гости зовет</a:t>
                      </a: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ea typeface="Calibri"/>
                          <a:cs typeface="Times New Roman"/>
                        </a:rPr>
                        <a:t>»</a:t>
                      </a:r>
                      <a:endParaRPr lang="ru-RU" sz="12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Лагеревская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поселенческая библиотека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0" marR="31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16:00 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6+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0" marR="31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8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/>
                        </a:rPr>
                        <a:t>Новогодний концерт «Новый год к нам мчится…»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Урмантайский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сельский клуб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0" marR="31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19:00 </a:t>
                      </a:r>
                      <a:endParaRPr lang="ru-RU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14+</a:t>
                      </a:r>
                      <a:endParaRPr lang="ru-RU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0" marR="31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5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января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четверг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0" marR="31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/>
                        </a:rPr>
                        <a:t>Вечер «Здравствуй праздник Новый год»</a:t>
                      </a:r>
                      <a:endParaRPr lang="ru-RU" sz="12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Лаклинский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Сельский Дом Культуры(фойе)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0" marR="31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11:00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0" marR="31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91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января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пятница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0" marR="31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/>
                        </a:rPr>
                        <a:t>Час безопасности «Правила эти помни всегда!»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Алькинская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поселенческая </a:t>
                      </a:r>
                      <a:r>
                        <a:rPr lang="ru-RU" sz="14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библиотека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/>
                        </a:rPr>
                        <a:t>Познавательный час «Новогодние</a:t>
                      </a:r>
                      <a:r>
                        <a:rPr lang="ru-RU" sz="1200" b="1" i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/>
                        </a:rPr>
                        <a:t> традиции других стран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Насибашевская</a:t>
                      </a:r>
                      <a:r>
                        <a:rPr lang="ru-RU" sz="1400" b="1" i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поселенческая библиотека</a:t>
                      </a:r>
                      <a:r>
                        <a:rPr lang="ru-RU" sz="14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0" marR="31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14:00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12+</a:t>
                      </a:r>
                      <a:endParaRPr lang="ru-RU" sz="12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620" marR="31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9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/>
                        </a:rPr>
                        <a:t>Литературный кавардак «Новогодние приключения в стране литературных героев»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Межпоселенческая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районная детская библиотека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0" marR="31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12:00 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6+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0" marR="31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5444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2" cy="681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069650"/>
              </p:ext>
            </p:extLst>
          </p:nvPr>
        </p:nvGraphicFramePr>
        <p:xfrm>
          <a:off x="0" y="188640"/>
          <a:ext cx="9036496" cy="6446656"/>
        </p:xfrm>
        <a:graphic>
          <a:graphicData uri="http://schemas.openxmlformats.org/drawingml/2006/table">
            <a:tbl>
              <a:tblPr firstRow="1" firstCol="1" bandRow="1"/>
              <a:tblGrid>
                <a:gridCol w="1259632"/>
                <a:gridCol w="6480720"/>
                <a:gridCol w="1296144"/>
              </a:tblGrid>
              <a:tr h="425588">
                <a:tc row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января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пятница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/>
                        </a:rPr>
                        <a:t>Игры на улице «Новогодний калейдоскоп»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Мурсалимкинская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поселенческая </a:t>
                      </a:r>
                      <a:r>
                        <a:rPr lang="ru-RU" sz="14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библиотека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14:00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/>
                        </a:rPr>
                        <a:t> 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Georgia" pitchFamily="18" charset="0"/>
                          <a:ea typeface="Calibri"/>
                          <a:cs typeface="Times New Roman"/>
                        </a:rPr>
                        <a:t>6+</a:t>
                      </a:r>
                      <a:endParaRPr lang="ru-RU" sz="1200" b="1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7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/>
                        </a:rPr>
                        <a:t>Игровая программа «Новый год – это волшебный праздник»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Мечетлинская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поселенческая библиотека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12:00  </a:t>
                      </a:r>
                      <a:endParaRPr lang="ru-RU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6+</a:t>
                      </a:r>
                      <a:endParaRPr lang="ru-RU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7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/>
                        </a:rPr>
                        <a:t>Познавательный час   «День былинного богатыря Ильи Муромца»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Шариповская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поселенческая библиотека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15:00 </a:t>
                      </a:r>
                      <a:endParaRPr lang="ru-RU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6+</a:t>
                      </a:r>
                      <a:endParaRPr lang="ru-RU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/>
                        </a:rPr>
                        <a:t>Час веселых затей «Новый год в кругу друзей»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Саргамышевская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поселенческая библиотека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15:00 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6+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7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/>
                        </a:rPr>
                        <a:t>Литературная  гостиная  «Новогодний праздник в литературе»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Таймеевская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поселенческая библиотека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15:00  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12+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7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/>
                        </a:rPr>
                        <a:t>Развлекательная программа на улице «Поймай зимнее слово»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Мещегаровская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поселенческая библиотека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12:00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6+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7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/>
                        </a:rPr>
                        <a:t>Просмотр мультфильмов «Новогодние </a:t>
                      </a:r>
                      <a:r>
                        <a:rPr lang="ru-RU" sz="1200" b="1" i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/>
                        </a:rPr>
                        <a:t>мультвстречи</a:t>
                      </a: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/>
                        </a:rPr>
                        <a:t>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Турналинская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модельная библиотека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16:00 </a:t>
                      </a:r>
                      <a:endParaRPr lang="ru-RU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6+</a:t>
                      </a:r>
                      <a:endParaRPr lang="ru-RU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/>
                        </a:rPr>
                        <a:t>Игровой час «Зимние приключения»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Идельбаевская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поселенческая библиотека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16:00</a:t>
                      </a:r>
                      <a:endParaRPr lang="ru-RU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6+</a:t>
                      </a:r>
                      <a:endParaRPr lang="ru-RU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588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января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уббота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/>
                        </a:rPr>
                        <a:t>Библиокафе</a:t>
                      </a: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/>
                        </a:rPr>
                        <a:t> «Новогодние приключения»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Первомайская поселенческая школа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16:00 </a:t>
                      </a:r>
                      <a:endParaRPr lang="ru-RU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6+</a:t>
                      </a:r>
                      <a:endParaRPr lang="ru-RU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/>
                        </a:rPr>
                        <a:t>Новогодний </a:t>
                      </a:r>
                      <a:r>
                        <a:rPr lang="ru-RU" sz="1200" b="1" i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/>
                        </a:rPr>
                        <a:t>мультсеанс</a:t>
                      </a: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/>
                        </a:rPr>
                        <a:t>. «Добрая старая сказка»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Межпоселенческая</a:t>
                      </a:r>
                      <a:r>
                        <a:rPr lang="ru-RU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районная детская библиотека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12:00  </a:t>
                      </a:r>
                      <a:endParaRPr lang="ru-RU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0+</a:t>
                      </a:r>
                      <a:endParaRPr lang="ru-RU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7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/>
                        </a:rPr>
                        <a:t>Литературная викторина «Зимней сказочной порой»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Урмантауская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поселенческая библиотека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13:00 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6+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2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/>
                        </a:rPr>
                        <a:t>Игры на свежем воздухе «Веселые каникулы»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Язги-юртовская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поселенческая библиотека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12:00 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6+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0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января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воскресенье</a:t>
                      </a: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/>
                        </a:rPr>
                        <a:t>Час информации </a:t>
                      </a: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/>
                        </a:rPr>
                        <a:t>«Рождественские истории»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Межпоселенческая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центральная районная библиотека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90" marR="4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11:00 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14+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90" marR="4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0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64" marR="34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/>
                        </a:rPr>
                        <a:t>Игровая программа  «Снежная карусель»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Мурсалимкинская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поселенческая </a:t>
                      </a:r>
                      <a:r>
                        <a:rPr lang="ru-RU" sz="14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библиотека</a:t>
                      </a:r>
                      <a:r>
                        <a:rPr lang="ru-RU" sz="1400" b="1" i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4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улице)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90" marR="4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14:00 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6+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90" marR="4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972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503060"/>
              </p:ext>
            </p:extLst>
          </p:nvPr>
        </p:nvGraphicFramePr>
        <p:xfrm>
          <a:off x="107504" y="164433"/>
          <a:ext cx="8928992" cy="4277635"/>
        </p:xfrm>
        <a:graphic>
          <a:graphicData uri="http://schemas.openxmlformats.org/drawingml/2006/table">
            <a:tbl>
              <a:tblPr firstRow="1" firstCol="1" bandRow="1"/>
              <a:tblGrid>
                <a:gridCol w="1224136"/>
                <a:gridCol w="6408712"/>
                <a:gridCol w="1296144"/>
              </a:tblGrid>
              <a:tr h="311710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января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онедельник</a:t>
                      </a:r>
                      <a:endParaRPr lang="ru-RU" sz="1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490" marR="4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/>
                        </a:rPr>
                        <a:t>Час творчества. Рождественские чтения «Рождественские чудеса»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Лаклинская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модельная библиотека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90" marR="4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11:00 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6+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490" marR="4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0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/>
                        </a:rPr>
                        <a:t>Презентация выставки рисунков «Новогодняя мозаика»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Мечетлинская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поселенческая библиотека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90" marR="4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12:00  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6+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490" marR="4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/>
                        </a:rPr>
                        <a:t>Литературно-игровая программа «Забавы у новогодней ёлки»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Аркауловская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модельная библиотека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90" marR="4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11:30  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6+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490" marR="4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/>
                        </a:rPr>
                        <a:t>Час общения «Каникулы продолжаются»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Идельбаевская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поселенческая библиотека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90" marR="4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11:00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6+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490" marR="4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05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января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торник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490" marR="4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/>
                        </a:rPr>
                        <a:t>Фольклорный праздник «Рождества волшебные мгновения»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Аркауловская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модельная библиотека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90" marR="4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11:30 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12+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490" marR="4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/>
                        </a:rPr>
                        <a:t>Театрализованное представление «Волшебные сказки»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Шариповская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поселенческая библиотека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90" marR="4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15:00 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6+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490" marR="4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/>
                        </a:rPr>
                        <a:t>Познавательная  программа «Свет небесного чудо Рождества»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Лагеревская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поселенческая библиотека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90" marR="4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12:00 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6+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490" marR="4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58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января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среда</a:t>
                      </a:r>
                    </a:p>
                  </a:txBody>
                  <a:tcPr marL="42490" marR="4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/>
                        </a:rPr>
                        <a:t>Литературная игра «Новогодняя угадай-ка»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Турналинская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модельная библиотека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90" marR="4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16:00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6+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490" marR="4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1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Calibri"/>
                          <a:cs typeface="Times New Roman"/>
                        </a:rPr>
                        <a:t>Игры на свежем воздухе «Зимние забавы»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Язги-юртовская</a:t>
                      </a: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поселенческая библиотека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90" marR="4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14:00 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12+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490" marR="4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января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четверг</a:t>
                      </a:r>
                    </a:p>
                  </a:txBody>
                  <a:tcPr marL="42490" marR="4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ea typeface="Calibri"/>
                          <a:cs typeface="Times New Roman"/>
                        </a:rPr>
                        <a:t>Игротека "Настольные игры и не только...»</a:t>
                      </a:r>
                      <a:endParaRPr lang="ru-RU" sz="12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Первомайская поселенческая школа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90" marR="4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14:00 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6+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490" marR="4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3674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883</Words>
  <Application>Microsoft Office PowerPoint</Application>
  <PresentationFormat>Экран (4:3)</PresentationFormat>
  <Paragraphs>268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Юля директор</dc:creator>
  <cp:lastModifiedBy>Юля директор</cp:lastModifiedBy>
  <cp:revision>26</cp:revision>
  <dcterms:created xsi:type="dcterms:W3CDTF">2024-11-29T09:46:32Z</dcterms:created>
  <dcterms:modified xsi:type="dcterms:W3CDTF">2024-12-03T09:53:30Z</dcterms:modified>
</cp:coreProperties>
</file>